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8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E4F16-B216-4D46-9668-23295D6D1D4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EBC3F-87DF-4B30-BC18-C3FE24CDD7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E4F16-B216-4D46-9668-23295D6D1D4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EBC3F-87DF-4B30-BC18-C3FE24CDD7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E4F16-B216-4D46-9668-23295D6D1D4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EBC3F-87DF-4B30-BC18-C3FE24CDD7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E4F16-B216-4D46-9668-23295D6D1D4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EBC3F-87DF-4B30-BC18-C3FE24CDD7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E4F16-B216-4D46-9668-23295D6D1D4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EBC3F-87DF-4B30-BC18-C3FE24CDD7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E4F16-B216-4D46-9668-23295D6D1D4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EBC3F-87DF-4B30-BC18-C3FE24CDD7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E4F16-B216-4D46-9668-23295D6D1D4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EBC3F-87DF-4B30-BC18-C3FE24CDD7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E4F16-B216-4D46-9668-23295D6D1D4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EBC3F-87DF-4B30-BC18-C3FE24CDD7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E4F16-B216-4D46-9668-23295D6D1D4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EBC3F-87DF-4B30-BC18-C3FE24CDD7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E4F16-B216-4D46-9668-23295D6D1D4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EBC3F-87DF-4B30-BC18-C3FE24CDD7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E4F16-B216-4D46-9668-23295D6D1D4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EBC3F-87DF-4B30-BC18-C3FE24CDD7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E4F16-B216-4D46-9668-23295D6D1D46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EBC3F-87DF-4B30-BC18-C3FE24CDD77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atherineasquithgallery.com/uploads/posts/2021-02/1613645326_75-p-fon-dlya-prezentatsii-zimnie-zabavi-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76351"/>
            <a:ext cx="9144000" cy="813435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79712" y="1700808"/>
            <a:ext cx="59046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cap="all" dirty="0" smtClean="0">
                <a:solidFill>
                  <a:srgbClr val="C00000"/>
                </a:solidFill>
                <a:latin typeface="Arial Black" pitchFamily="34" charset="0"/>
              </a:rPr>
              <a:t>        ПТИЦЫ</a:t>
            </a:r>
            <a:r>
              <a:rPr lang="ru-RU" sz="4000" cap="all" dirty="0">
                <a:solidFill>
                  <a:srgbClr val="C00000"/>
                </a:solidFill>
                <a:latin typeface="Arial Black" pitchFamily="34" charset="0"/>
              </a:rPr>
              <a:t>, </a:t>
            </a:r>
            <a:endParaRPr lang="ru-RU" sz="4000" cap="all" dirty="0" smtClean="0">
              <a:solidFill>
                <a:srgbClr val="C00000"/>
              </a:solidFill>
              <a:latin typeface="Arial Black" pitchFamily="34" charset="0"/>
            </a:endParaRPr>
          </a:p>
          <a:p>
            <a:r>
              <a:rPr lang="ru-RU" sz="4000" cap="all" dirty="0" smtClean="0">
                <a:solidFill>
                  <a:srgbClr val="C00000"/>
                </a:solidFill>
                <a:latin typeface="Arial Black" pitchFamily="34" charset="0"/>
              </a:rPr>
              <a:t>ЗИМУЮЩИЕ </a:t>
            </a:r>
            <a:r>
              <a:rPr lang="ru-RU" sz="4000" cap="all" dirty="0">
                <a:solidFill>
                  <a:srgbClr val="C00000"/>
                </a:solidFill>
                <a:latin typeface="Arial Black" pitchFamily="34" charset="0"/>
              </a:rPr>
              <a:t>В </a:t>
            </a:r>
            <a:r>
              <a:rPr lang="ru-RU" sz="4000" cap="all" dirty="0" err="1" smtClean="0">
                <a:solidFill>
                  <a:srgbClr val="C00000"/>
                </a:solidFill>
                <a:latin typeface="Arial Black" pitchFamily="34" charset="0"/>
              </a:rPr>
              <a:t>ВОРОНЕЖСКОй</a:t>
            </a:r>
            <a:r>
              <a:rPr lang="ru-RU" sz="4000" cap="all" dirty="0" smtClean="0">
                <a:solidFill>
                  <a:srgbClr val="C00000"/>
                </a:solidFill>
                <a:latin typeface="Arial Black" pitchFamily="34" charset="0"/>
              </a:rPr>
              <a:t>     ОБЛАСТИ</a:t>
            </a:r>
            <a:r>
              <a:rPr lang="ru-RU" sz="4000" cap="all" dirty="0">
                <a:solidFill>
                  <a:srgbClr val="C00000"/>
                </a:solidFill>
                <a:latin typeface="Arial Black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2744350_5-p-fon-zimnii-goluboi-so-snezhinkami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24" name="Picture 4" descr="https://uookn-kursk.ru/wp-content/uploads/2/4/6/2468159f76828e1710e0672a1d8204fd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48680"/>
            <a:ext cx="8136904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2744350_5-p-fon-zimnii-goluboi-so-snezhinkami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9698" name="Picture 2" descr="https://fs.znanio.ru/d5af0e/08/68/8c7d8f87ac4970218b1aee16a2880cef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2"/>
            <a:ext cx="8352928" cy="61594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2744350_5-p-fon-zimnii-goluboi-so-snezhinkami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8674" name="Picture 2" descr="https://giokids.ru/wp-content/uploads/b/b/6/bb6549812803323c3119df295e9ace5f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6672"/>
            <a:ext cx="8352928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64" name="Picture 16" descr="https://fsd.multiurok.ru/html/2021/02/10/s_6023b1837641f/img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catherineasquithgallery.com/uploads/posts/2021-02/1612744350_5-p-fon-zimnii-goluboi-so-snezhinkami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31640" y="908720"/>
            <a:ext cx="65527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Птицы Воронежской области делятся на перелетных и зимующих. К зимующим видам относятся: оседло-живущие, полуоседлые и кочующие.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зимующим относятся те виды птиц, для которых сезонные изменения в природе не влияют на доступность корма. Большинство таких птиц живут в тропическом и субтропическом поясе Земли. В Воронежской области таких птиц немного. На холодный сезон года с нами остаются птицы, являющиеся зерноядными, хищными, или имеющие смешанное питание</a:t>
            </a:r>
            <a:r>
              <a:rPr lang="ru-RU" dirty="0"/>
              <a:t>.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atherineasquithgallery.com/uploads/posts/2021-02/1612744350_5-p-fon-zimnii-goluboi-so-snezhinkami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476672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 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оседлым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видам относятся, например, птицы-синантропы, т. е. те, которые обитают рядом с человеком и зависят от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него:</a:t>
            </a:r>
            <a:r>
              <a:rPr lang="ru-RU" sz="2400" dirty="0" smtClean="0"/>
              <a:t>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домовой воробей, ворона, галка, сизый голубь и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другие.</a:t>
            </a:r>
            <a:endParaRPr lang="ru-RU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https://priroda36.ru/images/stories/pticy/pticy_zimoj/Passer%20montan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132856"/>
            <a:ext cx="3240360" cy="1800200"/>
          </a:xfrm>
          <a:prstGeom prst="rect">
            <a:avLst/>
          </a:prstGeom>
          <a:noFill/>
        </p:spPr>
      </p:pic>
      <p:pic>
        <p:nvPicPr>
          <p:cNvPr id="6150" name="Picture 6" descr="https://priroda36.ru/images/stories/pticy/pticy_zimoj/Corvus%20monedul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772816"/>
            <a:ext cx="3355722" cy="2235750"/>
          </a:xfrm>
          <a:prstGeom prst="rect">
            <a:avLst/>
          </a:prstGeom>
          <a:noFill/>
        </p:spPr>
      </p:pic>
      <p:pic>
        <p:nvPicPr>
          <p:cNvPr id="6152" name="Picture 8" descr="https://priroda36.ru/images/stories/pticy/pticy_zimoj/Corvus%20cornix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077072"/>
            <a:ext cx="3240360" cy="2430270"/>
          </a:xfrm>
          <a:prstGeom prst="rect">
            <a:avLst/>
          </a:prstGeom>
          <a:noFill/>
        </p:spPr>
      </p:pic>
      <p:pic>
        <p:nvPicPr>
          <p:cNvPr id="6154" name="Picture 10" descr="https://priroda36.ru/images/stories/pticy/pticy_zimoj/Columba%20livi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4077072"/>
            <a:ext cx="3312368" cy="2484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atherineasquithgallery.com/uploads/posts/2021-02/1612744350_5-p-fon-zimnii-goluboi-so-snezhinkami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26064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Часть птиц, которых называют 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полуоседлыми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могут перемещаться на небольшие расстояния от места своего обитания. Это сорока, глухарь, тетерев, овсянка и другие.</a:t>
            </a:r>
          </a:p>
        </p:txBody>
      </p:sp>
      <p:pic>
        <p:nvPicPr>
          <p:cNvPr id="5124" name="Picture 4" descr="https://priroda36.ru/images/stories/pticy/pticy_zimoj/Pica%20pi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00808"/>
            <a:ext cx="3384376" cy="2255718"/>
          </a:xfrm>
          <a:prstGeom prst="rect">
            <a:avLst/>
          </a:prstGeom>
          <a:noFill/>
        </p:spPr>
      </p:pic>
      <p:pic>
        <p:nvPicPr>
          <p:cNvPr id="5126" name="Picture 6" descr="https://zookakadu.ru/wp-content/uploads/8/4/c/84ce8c96fdbfe58dcca46d6f92806b6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628800"/>
            <a:ext cx="3600400" cy="2290755"/>
          </a:xfrm>
          <a:prstGeom prst="rect">
            <a:avLst/>
          </a:prstGeom>
          <a:noFill/>
        </p:spPr>
      </p:pic>
      <p:pic>
        <p:nvPicPr>
          <p:cNvPr id="5128" name="Picture 8" descr="https://o-tendencii.com/uploads/posts/2022-05/1652303815_15-o-tendencii-com-p-tatu-teterev-foto-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221088"/>
            <a:ext cx="3384376" cy="2420888"/>
          </a:xfrm>
          <a:prstGeom prst="rect">
            <a:avLst/>
          </a:prstGeom>
          <a:noFill/>
        </p:spPr>
      </p:pic>
      <p:pic>
        <p:nvPicPr>
          <p:cNvPr id="5130" name="Picture 10" descr="https://i.photographers.ua/thumbnails/pictures/16802/800xdsc_738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4149080"/>
            <a:ext cx="3624377" cy="25299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atherineasquithgallery.com/uploads/posts/2021-02/1612744350_5-p-fon-zimnii-goluboi-so-snezhinkami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332656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Кочующие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птицы, вне сезона размножения постоянно перелетают в поисках пищи с места на место. Это синицы, сойки, поползни, снегири, свиристели, чижи и другие.</a:t>
            </a:r>
          </a:p>
        </p:txBody>
      </p:sp>
      <p:pic>
        <p:nvPicPr>
          <p:cNvPr id="4100" name="Picture 4" descr="https://priroda36.ru/images/stories/pticy/pticy_zimoj/Parus%20maj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700808"/>
            <a:ext cx="3168351" cy="2268252"/>
          </a:xfrm>
          <a:prstGeom prst="rect">
            <a:avLst/>
          </a:prstGeom>
          <a:noFill/>
        </p:spPr>
      </p:pic>
      <p:pic>
        <p:nvPicPr>
          <p:cNvPr id="4102" name="Picture 6" descr="https://priroda36.ru/images/stories/pticy/pticy_zimoj/Parus%20caeruleu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700808"/>
            <a:ext cx="2880320" cy="2283768"/>
          </a:xfrm>
          <a:prstGeom prst="rect">
            <a:avLst/>
          </a:prstGeom>
          <a:noFill/>
        </p:spPr>
      </p:pic>
      <p:pic>
        <p:nvPicPr>
          <p:cNvPr id="4104" name="Picture 8" descr="https://priroda36.ru/images/stories/pticy/pticy_zimoj/Pyrrhula%20pyrrhul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4221088"/>
            <a:ext cx="3024336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atherineasquithgallery.com/uploads/posts/2021-02/1612744350_5-p-fon-zimnii-goluboi-so-snezhinkami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95553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5536" y="260648"/>
            <a:ext cx="83529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Кочующие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птицы     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сойки, поползни. </a:t>
            </a:r>
            <a:endParaRPr lang="ru-RU" sz="4400" b="1" dirty="0"/>
          </a:p>
        </p:txBody>
      </p:sp>
      <p:pic>
        <p:nvPicPr>
          <p:cNvPr id="3076" name="Picture 4" descr="https://priroda36.ru/images/stories/pticy/pticy_zimoj/Sitta%20europae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1" y="1628800"/>
            <a:ext cx="3168352" cy="4680520"/>
          </a:xfrm>
          <a:prstGeom prst="rect">
            <a:avLst/>
          </a:prstGeom>
          <a:noFill/>
        </p:spPr>
      </p:pic>
      <p:pic>
        <p:nvPicPr>
          <p:cNvPr id="3078" name="Picture 6" descr="https://kartinkin.net/pics/uploads/posts/2022-07/1658270734_61-kartinkin-net-p-ptitsi-belarusi-zhivotnie-krasivo-foto-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2132856"/>
            <a:ext cx="4608512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2/1612744350_5-p-fon-zimnii-goluboi-so-snezhinkami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55576" y="332656"/>
            <a:ext cx="77768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Кочующие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птицы 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свиристели, чижи.</a:t>
            </a:r>
            <a:endParaRPr lang="ru-RU" sz="2400" dirty="0"/>
          </a:p>
        </p:txBody>
      </p:sp>
      <p:pic>
        <p:nvPicPr>
          <p:cNvPr id="2052" name="Picture 4" descr="https://adonius.club/uploads/posts/2022-07/1657233772_11-adonius-club-p-chizh-ptitsa-ptitsi-krasivo-foto-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12776"/>
            <a:ext cx="3744416" cy="2499398"/>
          </a:xfrm>
          <a:prstGeom prst="rect">
            <a:avLst/>
          </a:prstGeom>
          <a:noFill/>
        </p:spPr>
      </p:pic>
      <p:pic>
        <p:nvPicPr>
          <p:cNvPr id="2054" name="Picture 6" descr="https://pbs.twimg.com/media/FLK8pnmX0Aktxm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573016"/>
            <a:ext cx="4359287" cy="29025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260649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catherineasquithgallery.com/uploads/posts/2021-02/1612744350_5-p-fon-zimnii-goluboi-so-snezhinkami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332657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Кочуют и редкие в наше время крупные орлы: беркут, </a:t>
            </a:r>
            <a:r>
              <a:rPr lang="ru-RU" sz="24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орлан-белохвост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30" name="Picture 6" descr="https://img5.goodfon.ru/wallpaper/nbig/d/81/ptitsa-orel-razmykh-krylev-zima-sneg-ldina-aisberg-vodoem-l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340768"/>
            <a:ext cx="3960440" cy="2952328"/>
          </a:xfrm>
          <a:prstGeom prst="rect">
            <a:avLst/>
          </a:prstGeom>
          <a:noFill/>
        </p:spPr>
      </p:pic>
      <p:pic>
        <p:nvPicPr>
          <p:cNvPr id="1032" name="Picture 8" descr="https://krasivosti.pro/uploads/posts/2021-07/thumbs/1626165802_25-krasivosti-pro-p-khishchnie-ptitsi-altaiskogo-kraya-ptitsi-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924944"/>
            <a:ext cx="4104456" cy="32119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2744350_5-p-fon-zimnii-goluboi-so-snezhinkami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1746" name="Picture 2" descr="https://cf3.ppt-online.org/files3/slide/b/BbOUdzoKlmNP28EywFSi7sXn4JQVefTYHkvDqh/slide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48680"/>
            <a:ext cx="8136904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108</Words>
  <Application>Microsoft Office PowerPoint</Application>
  <PresentationFormat>Экран (4:3)</PresentationFormat>
  <Paragraphs>11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Ира</dc:creator>
  <cp:lastModifiedBy>Ира</cp:lastModifiedBy>
  <cp:revision>8</cp:revision>
  <dcterms:created xsi:type="dcterms:W3CDTF">2023-01-28T16:03:25Z</dcterms:created>
  <dcterms:modified xsi:type="dcterms:W3CDTF">2023-01-28T17:19:54Z</dcterms:modified>
</cp:coreProperties>
</file>