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54C53-04FC-4603-B082-4B8949081B4F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F3668-666E-467D-A040-964317B3ED2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Century Schoolbook" pitchFamily="18" charset="0"/>
              </a:rPr>
              <a:t>Презентация по теме:</a:t>
            </a:r>
            <a:endParaRPr lang="ru-RU" dirty="0">
              <a:solidFill>
                <a:srgbClr val="0070C0"/>
              </a:solidFill>
              <a:latin typeface="Century Schoolbook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entury Schoolbook" pitchFamily="18" charset="0"/>
              </a:rPr>
              <a:t>«</a:t>
            </a:r>
            <a:r>
              <a:rPr lang="ru-RU" sz="6000" b="1" dirty="0" err="1" smtClean="0">
                <a:solidFill>
                  <a:srgbClr val="FF0000"/>
                </a:solidFill>
                <a:latin typeface="Century Schoolbook" pitchFamily="18" charset="0"/>
              </a:rPr>
              <a:t>Карыч</a:t>
            </a:r>
            <a:r>
              <a:rPr lang="ru-RU" sz="6000" b="1" dirty="0" smtClean="0">
                <a:solidFill>
                  <a:srgbClr val="FF0000"/>
                </a:solidFill>
                <a:latin typeface="Century Schoolbook" pitchFamily="18" charset="0"/>
              </a:rPr>
              <a:t> знакомит с часами».</a:t>
            </a:r>
            <a:endParaRPr lang="ru-RU" sz="60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4" name="Рисунок 3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957392"/>
          </a:xfrm>
          <a:prstGeom prst="rect">
            <a:avLst/>
          </a:prstGeom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979712" y="645704"/>
            <a:ext cx="71642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Презентация по теме: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123728" y="1757763"/>
            <a:ext cx="496855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 </a:t>
            </a:r>
            <a:r>
              <a:rPr kumimoji="0" lang="ru-RU" sz="4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Карыч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знакомит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с часами».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0" name="Picture 4" descr="https://yartoys.ru/shop/images/big/9171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573016"/>
            <a:ext cx="2788595" cy="2708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К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0648"/>
            <a:ext cx="8280920" cy="6129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8292413" cy="61112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96652"/>
            <a:ext cx="8280920" cy="62106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К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2656"/>
            <a:ext cx="8316416" cy="623731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к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8364421" cy="62733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8196403" cy="61473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Карыч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76672"/>
            <a:ext cx="8124395" cy="60932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0648"/>
            <a:ext cx="8340419" cy="62373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К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0648"/>
            <a:ext cx="8340419" cy="62013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К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76672"/>
            <a:ext cx="8255901" cy="59218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К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8220405" cy="61653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К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88640"/>
            <a:ext cx="8423605" cy="63177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К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8460432" cy="63453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2251174_150-p-svetlo-fioletovii-fon-dlya-prezentatsii-1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К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0648"/>
            <a:ext cx="8328925" cy="60486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21</Words>
  <Application>Microsoft Office PowerPoint</Application>
  <PresentationFormat>Экран (4:3)</PresentationFormat>
  <Paragraphs>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по теме: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теме:</dc:title>
  <dc:creator>Ира</dc:creator>
  <cp:lastModifiedBy>Ира</cp:lastModifiedBy>
  <cp:revision>5</cp:revision>
  <dcterms:created xsi:type="dcterms:W3CDTF">2023-01-11T18:13:59Z</dcterms:created>
  <dcterms:modified xsi:type="dcterms:W3CDTF">2023-01-11T18:55:40Z</dcterms:modified>
</cp:coreProperties>
</file>