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7" r:id="rId4"/>
    <p:sldId id="276" r:id="rId5"/>
    <p:sldId id="275" r:id="rId6"/>
    <p:sldId id="274" r:id="rId7"/>
    <p:sldId id="271" r:id="rId8"/>
    <p:sldId id="27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57" r:id="rId17"/>
    <p:sldId id="259" r:id="rId18"/>
    <p:sldId id="269" r:id="rId19"/>
    <p:sldId id="260" r:id="rId20"/>
    <p:sldId id="26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5D80A-60D9-4736-8EF4-48852D8E226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6FA76-5061-491A-BB66-06B00C2089C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-243408"/>
            <a:ext cx="7772400" cy="295232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по теме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50594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Ужасные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вредилусы-МИКРОБЫ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ВИРУСЫ».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9432"/>
            <a:ext cx="9144000" cy="7317432"/>
          </a:xfrm>
          <a:prstGeom prst="rect">
            <a:avLst/>
          </a:prstGeom>
          <a:noFill/>
        </p:spPr>
      </p:pic>
      <p:pic>
        <p:nvPicPr>
          <p:cNvPr id="24580" name="Picture 4" descr="https://img.lovepik.com/element/40167/9110.png_86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0728"/>
            <a:ext cx="2664295" cy="266429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бороться с вирусами.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2" name="Picture 6" descr="https://mir-s3-cdn-cf.behance.net/project_modules/max_1200/5bb3f894160297.5e77ea02c8a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958730"/>
            <a:ext cx="2664296" cy="2422598"/>
          </a:xfrm>
          <a:prstGeom prst="rect">
            <a:avLst/>
          </a:prstGeom>
          <a:noFill/>
        </p:spPr>
      </p:pic>
      <p:pic>
        <p:nvPicPr>
          <p:cNvPr id="24586" name="Picture 10" descr="https://pharmmedprom.ru/wp-content/uploads/2021/03/istock-8139843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149080"/>
            <a:ext cx="2786178" cy="2160240"/>
          </a:xfrm>
          <a:prstGeom prst="rect">
            <a:avLst/>
          </a:prstGeom>
          <a:noFill/>
        </p:spPr>
      </p:pic>
      <p:pic>
        <p:nvPicPr>
          <p:cNvPr id="24588" name="Picture 12" descr="https://dou8.edu-nv.ru/files/administrator.dou8_edu_nv_ru/%D0%BD%D0%BE%D0%B2%D0%BE%D1%81%D1%82%D0%B8_/%D0%B8%D1%8E%D0%BB%D1%8C/%D1%81%D0%BE%D0%BB%D0%BD%D0%B5%D1%87%D0%BD%D1%8B%D0%B9_%D1%83%D0%B4%D0%B0%D1%80/%D0%BA%D0%B0%D1%80%D1%82%D0%B8%D0%BD%D0%BA%D0%B0_%D0%B4%D0%B5%D1%82%D0%B8_%D0%B2_%D0%BC%D0%B0%D1%81%D0%BA%D0%B0%D1%8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908720"/>
            <a:ext cx="2653659" cy="2755371"/>
          </a:xfrm>
          <a:prstGeom prst="rect">
            <a:avLst/>
          </a:prstGeom>
          <a:noFill/>
        </p:spPr>
      </p:pic>
      <p:pic>
        <p:nvPicPr>
          <p:cNvPr id="24590" name="Picture 14" descr="https://pickimage.ru/wp-content/uploads/images/detskie/hardening/zakalivanie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1844824"/>
            <a:ext cx="2539987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делать чтобы быть здоровым.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4" descr="https://ketokotleta.ru/wp-content/uploads/7/7/f/77f6be216f0448fb7f7582f1db4453bd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340768"/>
            <a:ext cx="7704856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26" y="0"/>
            <a:ext cx="9147026" cy="6858000"/>
          </a:xfrm>
          <a:prstGeom prst="rect">
            <a:avLst/>
          </a:prstGeom>
          <a:noFill/>
        </p:spPr>
      </p:pic>
      <p:pic>
        <p:nvPicPr>
          <p:cNvPr id="22532" name="Picture 4" descr="https://cf3.ppt-online.org/files3/slide/g/GgD9wXpkyZq4sEnBcmKajR7LMfiIShuWCAvo1Y/slide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7992888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8" name="Picture 4" descr="https://cdn.culture.ru/images/e3e4ed2d-2fa6-5d05-b15e-02b19ec025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7848872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4" name="Picture 4" descr="https://s0.slide-share.ru/s_slide/71b28ac700787774e709cef2de3a0f1d/0ed5867b-95aa-42d3-8637-fe187d4cf3a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8064895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slide_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8280920" cy="60212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bfb92898363c172fd1e962e39dc67d5d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620688"/>
            <a:ext cx="7344816" cy="53800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6" name="Picture 4" descr="https://mypresentation.ru/documents/c2318dc03609fea8e9f769b10ca95d27/img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8124056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6628" name="Picture 4" descr="https://image3.slideserve.com/7016603/slide7-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7957392" cy="6004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32656"/>
            <a:ext cx="8052387" cy="60392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39" y="0"/>
            <a:ext cx="9116721" cy="685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11560" y="260648"/>
            <a:ext cx="784887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главная задача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сохранение и укрепление здоровья подрастающего поколения через всевозможные виды детской деятельности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важно, как можно раньше начать формировать первичные представления о значимости здорового образа жизни, желание заботиться о своем здоровье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представлений детей старшего дошкольного возраста о микробах и вирусах, оказывающих вредное и полезное влияние на здоровье человека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-Получить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некоторые представления о микробах и вирусах;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-Подвести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пониманию значения бережного отношения к своему здоровью;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-Познакомиться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простыми способами борьбы с болезнетворными бактериями и вирусами.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-Развивать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у детей.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52718" cy="6858000"/>
          </a:xfrm>
          <a:prstGeom prst="rect">
            <a:avLst/>
          </a:prstGeom>
          <a:noFill/>
        </p:spPr>
      </p:pic>
      <p:pic>
        <p:nvPicPr>
          <p:cNvPr id="3" name="Рисунок 2" descr="1613682252_50-p-fon-dlya-prezentatsii-zozh-dlya-detei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730" y="1124744"/>
            <a:ext cx="8528270" cy="518457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8024" y="764704"/>
            <a:ext cx="40324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Там, где грязь, живут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микробы.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Мелкие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не увидать. 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микробов, очень много, Невозможно сосчитать. Мельче комаров и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мошек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много-много тысяч раз. Тьма невидимых зверушек Жить предпочитает в нас. Если грязными руками Кушать или трогать рот, Непременно от микробов Сильно заболит живот.</a:t>
            </a:r>
          </a:p>
        </p:txBody>
      </p:sp>
      <p:pic>
        <p:nvPicPr>
          <p:cNvPr id="27652" name="Picture 4" descr="https://i.ytimg.com/vi/9Az66Ssm0h0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96752"/>
            <a:ext cx="4248472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4" name="Picture 2" descr="https://shareslide.ru/img/thumbs/3c3bd39b78da5c33de1b2924d5506a84-800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76672"/>
            <a:ext cx="7043936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698" name="Picture 2" descr="https://fsd.multiurok.ru/html/2022/05/16/s_62826151a54e9/im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92696"/>
            <a:ext cx="7344816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2" name="Picture 2" descr="https://detkisuper.ru/wp-content/uploads/5/5/a/55a916be22dc9bacb2826dd02d06bcb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08720"/>
            <a:ext cx="4104456" cy="216024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0"/>
            <a:ext cx="6696744" cy="7647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Где живут микробы?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24" name="Picture 4" descr="https://userpic.fishki.net/2020/05/15/977645/d1f486e5fcc74d97fc1b59bf8a6e0ab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980728"/>
            <a:ext cx="4043711" cy="2117974"/>
          </a:xfrm>
          <a:prstGeom prst="rect">
            <a:avLst/>
          </a:prstGeom>
          <a:noFill/>
        </p:spPr>
      </p:pic>
      <p:pic>
        <p:nvPicPr>
          <p:cNvPr id="30726" name="Picture 6" descr="https://papamamaja.ru/wp-content/uploads/papamamaja/2014/09/%D0%9D%D1%83%D0%B6%D0%BD%D0%BE-%D0%BB%D0%B8-%D1%80%D0%B5%D0%B1%D0%B5%D0%BD%D0%BA%D1%83-%D0%BE%D0%B1%D1%89%D0%B5%D0%BD%D0%B8%D0%B5-%D1%81-%D1%81%D0%BE%D0%B1%D0%B0%D0%BA%D0%BE%D0%B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73016"/>
            <a:ext cx="4104456" cy="2880320"/>
          </a:xfrm>
          <a:prstGeom prst="rect">
            <a:avLst/>
          </a:prstGeom>
          <a:noFill/>
        </p:spPr>
      </p:pic>
      <p:pic>
        <p:nvPicPr>
          <p:cNvPr id="30728" name="Picture 8" descr="https://plus-one.ru/files/image_2019/10/rospotrebnadzor-pochti-1-5-mln-detej-ezhegodno-umirayut-iz-za-nevymytyh-ruk1-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573016"/>
            <a:ext cx="4032448" cy="2875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Чего боятся микробы.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sun9-31.userapi.com/impg/c858524/v858524841/132e40/WPHiL3J354w.jpg?size=604x453&amp;quality=96&amp;sign=15cb3a764e3f6c8b367e4d739439e698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12776"/>
            <a:ext cx="7416824" cy="4818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35575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такое       вирус?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Вирус-это мельчайший микроорганизм, который при кашле, чихании,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азговоре попадает в воздух,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седает на пол,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тены и окружающие предметы.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36" name="Picture 20" descr="https://medbooking.com/images/cache/Blogs/Blog59/b1bdd5a297-1_2560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104983"/>
            <a:ext cx="2664296" cy="1756066"/>
          </a:xfrm>
          <a:prstGeom prst="rect">
            <a:avLst/>
          </a:prstGeom>
          <a:noFill/>
        </p:spPr>
      </p:pic>
      <p:pic>
        <p:nvPicPr>
          <p:cNvPr id="34838" name="Picture 22" descr="https://cdn.vluki.ru/v3/7f/d7/7fd7d74cf7391001de76da7a9cea7e5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293096"/>
            <a:ext cx="2652014" cy="1916832"/>
          </a:xfrm>
          <a:prstGeom prst="rect">
            <a:avLst/>
          </a:prstGeom>
          <a:noFill/>
        </p:spPr>
      </p:pic>
      <p:pic>
        <p:nvPicPr>
          <p:cNvPr id="34842" name="Picture 26" descr="https://stihi.ru/pics/2020/03/16/89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933056"/>
            <a:ext cx="4889226" cy="2564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mages.satu.kz/150270727_w1366_h546_15027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4" name="Picture 4" descr="https://www.ochkov.net/wiki/storage/app/media/1./bakterialnyj-konyunktivit-inkubacionnyj-period/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52" y="1268760"/>
            <a:ext cx="3703268" cy="194421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распространяется вирус?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12" name="Picture 12" descr="https://us.123rf.com/450wm/vladwel/vladwel1608/vladwel160800125/62079136-handshake-icon-vector-isolated-on-white-background-flat-outline-line-style-hands-shaking-symbol-of-a.jpg?ver=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340768"/>
            <a:ext cx="3600400" cy="1845897"/>
          </a:xfrm>
          <a:prstGeom prst="rect">
            <a:avLst/>
          </a:prstGeom>
          <a:noFill/>
        </p:spPr>
      </p:pic>
      <p:pic>
        <p:nvPicPr>
          <p:cNvPr id="25614" name="Picture 14" descr="https://grodno24.com/assets/images/2021/06/poleznye-mikrob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05063"/>
            <a:ext cx="3534141" cy="2376265"/>
          </a:xfrm>
          <a:prstGeom prst="rect">
            <a:avLst/>
          </a:prstGeom>
          <a:noFill/>
        </p:spPr>
      </p:pic>
      <p:pic>
        <p:nvPicPr>
          <p:cNvPr id="25616" name="Picture 16" descr="https://zalpstroy.ru/wp-content/uploads/c/b/a/cba65bade282e79e7052afafe38e2408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4005064"/>
            <a:ext cx="3528392" cy="23553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222</Words>
  <Application>Microsoft Office PowerPoint</Application>
  <PresentationFormat>Экран (4:3)</PresentationFormat>
  <Paragraphs>25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по теме:</vt:lpstr>
      <vt:lpstr>Слайд 2</vt:lpstr>
      <vt:lpstr>Слайд 3</vt:lpstr>
      <vt:lpstr>Слайд 4</vt:lpstr>
      <vt:lpstr>Слайд 5</vt:lpstr>
      <vt:lpstr>Где живут микробы?</vt:lpstr>
      <vt:lpstr>Чего боятся микробы.</vt:lpstr>
      <vt:lpstr>Что такое       вирус?</vt:lpstr>
      <vt:lpstr>Как распространяется вирус?</vt:lpstr>
      <vt:lpstr>Как бороться с вирусами.</vt:lpstr>
      <vt:lpstr>Что делать чтобы быть здоровым.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Спасибо за внимание.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Ира</dc:creator>
  <cp:lastModifiedBy>Ира</cp:lastModifiedBy>
  <cp:revision>21</cp:revision>
  <dcterms:created xsi:type="dcterms:W3CDTF">2023-01-09T16:31:52Z</dcterms:created>
  <dcterms:modified xsi:type="dcterms:W3CDTF">2023-01-09T19:53:39Z</dcterms:modified>
</cp:coreProperties>
</file>